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222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DF268E-7970-4537-B00F-C64D0D969743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E76BB2AD-4151-4AD4-A33D-6FE389877101}">
      <dgm:prSet phldrT="[Текст]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Основные комплекты</a:t>
          </a:r>
          <a:endParaRPr lang="ru-RU" dirty="0"/>
        </a:p>
      </dgm:t>
    </dgm:pt>
    <dgm:pt modelId="{5C1912AF-87D3-40FA-83BF-65DF63A70724}" type="parTrans" cxnId="{6DD5C653-5CB2-46FE-A1E2-618737B372F0}">
      <dgm:prSet/>
      <dgm:spPr/>
      <dgm:t>
        <a:bodyPr/>
        <a:lstStyle/>
        <a:p>
          <a:endParaRPr lang="ru-RU"/>
        </a:p>
      </dgm:t>
    </dgm:pt>
    <dgm:pt modelId="{35E413D0-D4FA-45A4-AA89-F72DCF0E8D4C}" type="sibTrans" cxnId="{6DD5C653-5CB2-46FE-A1E2-618737B372F0}">
      <dgm:prSet/>
      <dgm:spPr/>
      <dgm:t>
        <a:bodyPr/>
        <a:lstStyle/>
        <a:p>
          <a:endParaRPr lang="ru-RU"/>
        </a:p>
      </dgm:t>
    </dgm:pt>
    <dgm:pt modelId="{EB903CBD-00F0-40A8-B0C6-9AA557FF730F}" type="asst">
      <dgm:prSet phldrT="[Текст]" custT="1"/>
      <dgm:spPr/>
      <dgm:t>
        <a:bodyPr/>
        <a:lstStyle/>
        <a:p>
          <a:r>
            <a:rPr lang="ru-RU" sz="2400" b="1" dirty="0" smtClean="0"/>
            <a:t>УМК Информатика. </a:t>
          </a:r>
        </a:p>
        <a:p>
          <a:r>
            <a:rPr lang="ru-RU" sz="2400" b="1" dirty="0" err="1" smtClean="0"/>
            <a:t>Босова</a:t>
          </a:r>
          <a:r>
            <a:rPr lang="ru-RU" sz="2400" b="1" dirty="0" smtClean="0"/>
            <a:t> Л.Л., </a:t>
          </a:r>
          <a:r>
            <a:rPr lang="ru-RU" sz="2400" b="1" dirty="0" err="1" smtClean="0"/>
            <a:t>Босова</a:t>
          </a:r>
          <a:r>
            <a:rPr lang="ru-RU" sz="2400" b="1" dirty="0" smtClean="0"/>
            <a:t> А.Ю. (7-9)</a:t>
          </a:r>
          <a:endParaRPr lang="ru-RU" sz="2400" dirty="0"/>
        </a:p>
      </dgm:t>
    </dgm:pt>
    <dgm:pt modelId="{5D60CF17-2F05-4DBC-89B5-AC39224E7BDF}" type="parTrans" cxnId="{F06EDE54-24D7-4B78-8870-1F6F677A66DC}">
      <dgm:prSet/>
      <dgm:spPr/>
      <dgm:t>
        <a:bodyPr/>
        <a:lstStyle/>
        <a:p>
          <a:endParaRPr lang="ru-RU"/>
        </a:p>
      </dgm:t>
    </dgm:pt>
    <dgm:pt modelId="{8A986864-3BAF-4D68-A89C-1BE3737A1280}" type="sibTrans" cxnId="{F06EDE54-24D7-4B78-8870-1F6F677A66DC}">
      <dgm:prSet/>
      <dgm:spPr/>
      <dgm:t>
        <a:bodyPr/>
        <a:lstStyle/>
        <a:p>
          <a:endParaRPr lang="ru-RU"/>
        </a:p>
      </dgm:t>
    </dgm:pt>
    <dgm:pt modelId="{C227D82F-1AD1-4A53-A033-BB253D349E61}">
      <dgm:prSet phldrT="[Текст]" custT="1"/>
      <dgm:spPr/>
      <dgm:t>
        <a:bodyPr/>
        <a:lstStyle/>
        <a:p>
          <a:r>
            <a:rPr lang="ru-RU" sz="2400" b="1" dirty="0" smtClean="0"/>
            <a:t>УМК Информатика. </a:t>
          </a:r>
        </a:p>
        <a:p>
          <a:r>
            <a:rPr lang="ru-RU" sz="2400" b="1" dirty="0" smtClean="0"/>
            <a:t>Поляков К.Ю. , Еремин Е.А. (7-9)</a:t>
          </a:r>
          <a:endParaRPr lang="ru-RU" sz="2400" dirty="0"/>
        </a:p>
      </dgm:t>
    </dgm:pt>
    <dgm:pt modelId="{43CA5DC8-277A-48AB-97C4-EBA745213C51}" type="parTrans" cxnId="{FDFCDCF9-B95B-4547-80B2-D57438EFFC4D}">
      <dgm:prSet/>
      <dgm:spPr/>
      <dgm:t>
        <a:bodyPr/>
        <a:lstStyle/>
        <a:p>
          <a:endParaRPr lang="ru-RU"/>
        </a:p>
      </dgm:t>
    </dgm:pt>
    <dgm:pt modelId="{CF5291B9-1CDA-4AAC-AB83-7170A0E4A2EB}" type="sibTrans" cxnId="{FDFCDCF9-B95B-4547-80B2-D57438EFFC4D}">
      <dgm:prSet/>
      <dgm:spPr/>
      <dgm:t>
        <a:bodyPr/>
        <a:lstStyle/>
        <a:p>
          <a:endParaRPr lang="ru-RU"/>
        </a:p>
      </dgm:t>
    </dgm:pt>
    <dgm:pt modelId="{32282560-84B0-4717-9C21-1BE889651FC1}">
      <dgm:prSet phldrT="[Текст]" custT="1"/>
      <dgm:spPr/>
      <dgm:t>
        <a:bodyPr/>
        <a:lstStyle/>
        <a:p>
          <a:r>
            <a:rPr lang="ru-RU" sz="2400" b="1" dirty="0" smtClean="0"/>
            <a:t>УМК Информатика. </a:t>
          </a:r>
        </a:p>
        <a:p>
          <a:r>
            <a:rPr lang="ru-RU" sz="2400" b="1" dirty="0" smtClean="0"/>
            <a:t>Семакин И.Г. и др. (7-9)</a:t>
          </a:r>
          <a:endParaRPr lang="ru-RU" sz="2400" dirty="0"/>
        </a:p>
      </dgm:t>
    </dgm:pt>
    <dgm:pt modelId="{D35B6557-5AA2-4941-94A2-D7866E16E9C2}" type="parTrans" cxnId="{72E1D800-B732-4D64-A93D-A0586EE53D49}">
      <dgm:prSet/>
      <dgm:spPr/>
      <dgm:t>
        <a:bodyPr/>
        <a:lstStyle/>
        <a:p>
          <a:endParaRPr lang="ru-RU"/>
        </a:p>
      </dgm:t>
    </dgm:pt>
    <dgm:pt modelId="{4CDFA5A5-65F0-44AA-8EBE-309134EF519C}" type="sibTrans" cxnId="{72E1D800-B732-4D64-A93D-A0586EE53D49}">
      <dgm:prSet/>
      <dgm:spPr/>
      <dgm:t>
        <a:bodyPr/>
        <a:lstStyle/>
        <a:p>
          <a:endParaRPr lang="ru-RU"/>
        </a:p>
      </dgm:t>
    </dgm:pt>
    <dgm:pt modelId="{C1FD73DF-9D47-404E-90FD-2A5ED7835292}" type="pres">
      <dgm:prSet presAssocID="{87DF268E-7970-4537-B00F-C64D0D96974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C57D1D-32F0-456C-BE9C-A59C95708FDB}" type="pres">
      <dgm:prSet presAssocID="{E76BB2AD-4151-4AD4-A33D-6FE389877101}" presName="root1" presStyleCnt="0"/>
      <dgm:spPr/>
    </dgm:pt>
    <dgm:pt modelId="{5B06661D-1BA4-44DE-830E-EACC4C88F08B}" type="pres">
      <dgm:prSet presAssocID="{E76BB2AD-4151-4AD4-A33D-6FE389877101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9A3D3F-BB5D-4134-8437-4EADB5A5910F}" type="pres">
      <dgm:prSet presAssocID="{E76BB2AD-4151-4AD4-A33D-6FE389877101}" presName="level2hierChild" presStyleCnt="0"/>
      <dgm:spPr/>
    </dgm:pt>
    <dgm:pt modelId="{D65F5057-23D5-4D2C-8F80-E4A0ACDDF297}" type="pres">
      <dgm:prSet presAssocID="{5D60CF17-2F05-4DBC-89B5-AC39224E7BDF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03442EBD-81F8-4D95-A217-0A0EA4201EC8}" type="pres">
      <dgm:prSet presAssocID="{5D60CF17-2F05-4DBC-89B5-AC39224E7BDF}" presName="connTx" presStyleLbl="parChTrans1D2" presStyleIdx="0" presStyleCnt="3"/>
      <dgm:spPr/>
      <dgm:t>
        <a:bodyPr/>
        <a:lstStyle/>
        <a:p>
          <a:endParaRPr lang="ru-RU"/>
        </a:p>
      </dgm:t>
    </dgm:pt>
    <dgm:pt modelId="{47254E10-8D49-4979-8D26-AE286A4A0364}" type="pres">
      <dgm:prSet presAssocID="{EB903CBD-00F0-40A8-B0C6-9AA557FF730F}" presName="root2" presStyleCnt="0"/>
      <dgm:spPr/>
    </dgm:pt>
    <dgm:pt modelId="{F4F3A45E-ADB5-4DBE-8AFD-E5D2F0A35614}" type="pres">
      <dgm:prSet presAssocID="{EB903CBD-00F0-40A8-B0C6-9AA557FF730F}" presName="LevelTwoTextNode" presStyleLbl="asst1" presStyleIdx="0" presStyleCnt="1" custScaleX="1292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DE8E0D-DB23-4E01-87B3-DC6DCBCD2158}" type="pres">
      <dgm:prSet presAssocID="{EB903CBD-00F0-40A8-B0C6-9AA557FF730F}" presName="level3hierChild" presStyleCnt="0"/>
      <dgm:spPr/>
    </dgm:pt>
    <dgm:pt modelId="{D3FB0ACB-7667-4B6E-B675-0928AFA0A2A0}" type="pres">
      <dgm:prSet presAssocID="{43CA5DC8-277A-48AB-97C4-EBA745213C51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213E4F1E-3BE0-46FB-9FDA-01D1D0A7885A}" type="pres">
      <dgm:prSet presAssocID="{43CA5DC8-277A-48AB-97C4-EBA745213C51}" presName="connTx" presStyleLbl="parChTrans1D2" presStyleIdx="1" presStyleCnt="3"/>
      <dgm:spPr/>
      <dgm:t>
        <a:bodyPr/>
        <a:lstStyle/>
        <a:p>
          <a:endParaRPr lang="ru-RU"/>
        </a:p>
      </dgm:t>
    </dgm:pt>
    <dgm:pt modelId="{BF4EED0E-95D0-43F0-B94B-FEE1F750BE10}" type="pres">
      <dgm:prSet presAssocID="{C227D82F-1AD1-4A53-A033-BB253D349E61}" presName="root2" presStyleCnt="0"/>
      <dgm:spPr/>
    </dgm:pt>
    <dgm:pt modelId="{61487DF8-2110-446C-9C95-C743188B3C60}" type="pres">
      <dgm:prSet presAssocID="{C227D82F-1AD1-4A53-A033-BB253D349E61}" presName="LevelTwoTextNode" presStyleLbl="node2" presStyleIdx="0" presStyleCnt="2" custScaleX="1292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6599DE-8824-4169-83C4-380BFA4B3DC4}" type="pres">
      <dgm:prSet presAssocID="{C227D82F-1AD1-4A53-A033-BB253D349E61}" presName="level3hierChild" presStyleCnt="0"/>
      <dgm:spPr/>
    </dgm:pt>
    <dgm:pt modelId="{B6A08991-6FAF-48FE-896B-363028B31B66}" type="pres">
      <dgm:prSet presAssocID="{D35B6557-5AA2-4941-94A2-D7866E16E9C2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255A40EC-3955-4505-85BF-96850D1C538A}" type="pres">
      <dgm:prSet presAssocID="{D35B6557-5AA2-4941-94A2-D7866E16E9C2}" presName="connTx" presStyleLbl="parChTrans1D2" presStyleIdx="2" presStyleCnt="3"/>
      <dgm:spPr/>
      <dgm:t>
        <a:bodyPr/>
        <a:lstStyle/>
        <a:p>
          <a:endParaRPr lang="ru-RU"/>
        </a:p>
      </dgm:t>
    </dgm:pt>
    <dgm:pt modelId="{3AFB74F6-C486-45AA-A275-FEB5E5F2D0D9}" type="pres">
      <dgm:prSet presAssocID="{32282560-84B0-4717-9C21-1BE889651FC1}" presName="root2" presStyleCnt="0"/>
      <dgm:spPr/>
    </dgm:pt>
    <dgm:pt modelId="{B067DAD6-637A-4B80-9F93-8C56925AC19D}" type="pres">
      <dgm:prSet presAssocID="{32282560-84B0-4717-9C21-1BE889651FC1}" presName="LevelTwoTextNode" presStyleLbl="node2" presStyleIdx="1" presStyleCnt="2" custScaleX="1292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6CA7FF-9D80-4AD9-8733-DC4D14D8A2A7}" type="pres">
      <dgm:prSet presAssocID="{32282560-84B0-4717-9C21-1BE889651FC1}" presName="level3hierChild" presStyleCnt="0"/>
      <dgm:spPr/>
    </dgm:pt>
  </dgm:ptLst>
  <dgm:cxnLst>
    <dgm:cxn modelId="{1B6F793A-230C-41A5-8784-7B000AE3834F}" type="presOf" srcId="{E76BB2AD-4151-4AD4-A33D-6FE389877101}" destId="{5B06661D-1BA4-44DE-830E-EACC4C88F08B}" srcOrd="0" destOrd="0" presId="urn:microsoft.com/office/officeart/2008/layout/HorizontalMultiLevelHierarchy"/>
    <dgm:cxn modelId="{CAEDC7FA-7263-4F04-AA87-1801F1DD9766}" type="presOf" srcId="{D35B6557-5AA2-4941-94A2-D7866E16E9C2}" destId="{B6A08991-6FAF-48FE-896B-363028B31B66}" srcOrd="0" destOrd="0" presId="urn:microsoft.com/office/officeart/2008/layout/HorizontalMultiLevelHierarchy"/>
    <dgm:cxn modelId="{84314792-36A2-4B70-92DA-FDD471CF1CB8}" type="presOf" srcId="{5D60CF17-2F05-4DBC-89B5-AC39224E7BDF}" destId="{D65F5057-23D5-4D2C-8F80-E4A0ACDDF297}" srcOrd="0" destOrd="0" presId="urn:microsoft.com/office/officeart/2008/layout/HorizontalMultiLevelHierarchy"/>
    <dgm:cxn modelId="{F06EDE54-24D7-4B78-8870-1F6F677A66DC}" srcId="{E76BB2AD-4151-4AD4-A33D-6FE389877101}" destId="{EB903CBD-00F0-40A8-B0C6-9AA557FF730F}" srcOrd="0" destOrd="0" parTransId="{5D60CF17-2F05-4DBC-89B5-AC39224E7BDF}" sibTransId="{8A986864-3BAF-4D68-A89C-1BE3737A1280}"/>
    <dgm:cxn modelId="{6DD5C653-5CB2-46FE-A1E2-618737B372F0}" srcId="{87DF268E-7970-4537-B00F-C64D0D969743}" destId="{E76BB2AD-4151-4AD4-A33D-6FE389877101}" srcOrd="0" destOrd="0" parTransId="{5C1912AF-87D3-40FA-83BF-65DF63A70724}" sibTransId="{35E413D0-D4FA-45A4-AA89-F72DCF0E8D4C}"/>
    <dgm:cxn modelId="{DC9A82AA-2CF9-4A8C-A5BE-8FAF509BE409}" type="presOf" srcId="{43CA5DC8-277A-48AB-97C4-EBA745213C51}" destId="{D3FB0ACB-7667-4B6E-B675-0928AFA0A2A0}" srcOrd="0" destOrd="0" presId="urn:microsoft.com/office/officeart/2008/layout/HorizontalMultiLevelHierarchy"/>
    <dgm:cxn modelId="{F979A1AB-B364-42FC-9F4E-39AA2A621308}" type="presOf" srcId="{43CA5DC8-277A-48AB-97C4-EBA745213C51}" destId="{213E4F1E-3BE0-46FB-9FDA-01D1D0A7885A}" srcOrd="1" destOrd="0" presId="urn:microsoft.com/office/officeart/2008/layout/HorizontalMultiLevelHierarchy"/>
    <dgm:cxn modelId="{0841FFCB-6C85-4537-BD0A-63C983595917}" type="presOf" srcId="{D35B6557-5AA2-4941-94A2-D7866E16E9C2}" destId="{255A40EC-3955-4505-85BF-96850D1C538A}" srcOrd="1" destOrd="0" presId="urn:microsoft.com/office/officeart/2008/layout/HorizontalMultiLevelHierarchy"/>
    <dgm:cxn modelId="{F8062B5B-CCD9-4FB4-842E-021664215F9D}" type="presOf" srcId="{C227D82F-1AD1-4A53-A033-BB253D349E61}" destId="{61487DF8-2110-446C-9C95-C743188B3C60}" srcOrd="0" destOrd="0" presId="urn:microsoft.com/office/officeart/2008/layout/HorizontalMultiLevelHierarchy"/>
    <dgm:cxn modelId="{989FFFAA-14E5-4FE5-9F3C-151B853D69EF}" type="presOf" srcId="{5D60CF17-2F05-4DBC-89B5-AC39224E7BDF}" destId="{03442EBD-81F8-4D95-A217-0A0EA4201EC8}" srcOrd="1" destOrd="0" presId="urn:microsoft.com/office/officeart/2008/layout/HorizontalMultiLevelHierarchy"/>
    <dgm:cxn modelId="{72E1D800-B732-4D64-A93D-A0586EE53D49}" srcId="{E76BB2AD-4151-4AD4-A33D-6FE389877101}" destId="{32282560-84B0-4717-9C21-1BE889651FC1}" srcOrd="2" destOrd="0" parTransId="{D35B6557-5AA2-4941-94A2-D7866E16E9C2}" sibTransId="{4CDFA5A5-65F0-44AA-8EBE-309134EF519C}"/>
    <dgm:cxn modelId="{5141F7B4-80A0-4231-9C23-C62053B398A2}" type="presOf" srcId="{87DF268E-7970-4537-B00F-C64D0D969743}" destId="{C1FD73DF-9D47-404E-90FD-2A5ED7835292}" srcOrd="0" destOrd="0" presId="urn:microsoft.com/office/officeart/2008/layout/HorizontalMultiLevelHierarchy"/>
    <dgm:cxn modelId="{128A5084-F1B1-4EBE-8E6A-955A472CB5D1}" type="presOf" srcId="{32282560-84B0-4717-9C21-1BE889651FC1}" destId="{B067DAD6-637A-4B80-9F93-8C56925AC19D}" srcOrd="0" destOrd="0" presId="urn:microsoft.com/office/officeart/2008/layout/HorizontalMultiLevelHierarchy"/>
    <dgm:cxn modelId="{FDFCDCF9-B95B-4547-80B2-D57438EFFC4D}" srcId="{E76BB2AD-4151-4AD4-A33D-6FE389877101}" destId="{C227D82F-1AD1-4A53-A033-BB253D349E61}" srcOrd="1" destOrd="0" parTransId="{43CA5DC8-277A-48AB-97C4-EBA745213C51}" sibTransId="{CF5291B9-1CDA-4AAC-AB83-7170A0E4A2EB}"/>
    <dgm:cxn modelId="{F92E789A-EE10-43EE-8D53-8E58020B8B88}" type="presOf" srcId="{EB903CBD-00F0-40A8-B0C6-9AA557FF730F}" destId="{F4F3A45E-ADB5-4DBE-8AFD-E5D2F0A35614}" srcOrd="0" destOrd="0" presId="urn:microsoft.com/office/officeart/2008/layout/HorizontalMultiLevelHierarchy"/>
    <dgm:cxn modelId="{1ED60B71-6E2C-4C13-953B-438C86BEA957}" type="presParOf" srcId="{C1FD73DF-9D47-404E-90FD-2A5ED7835292}" destId="{0BC57D1D-32F0-456C-BE9C-A59C95708FDB}" srcOrd="0" destOrd="0" presId="urn:microsoft.com/office/officeart/2008/layout/HorizontalMultiLevelHierarchy"/>
    <dgm:cxn modelId="{DF4583E8-3B37-45CC-A389-D3381EF7B9F5}" type="presParOf" srcId="{0BC57D1D-32F0-456C-BE9C-A59C95708FDB}" destId="{5B06661D-1BA4-44DE-830E-EACC4C88F08B}" srcOrd="0" destOrd="0" presId="urn:microsoft.com/office/officeart/2008/layout/HorizontalMultiLevelHierarchy"/>
    <dgm:cxn modelId="{F670C888-2F22-45A0-9729-EDB389AFB1C1}" type="presParOf" srcId="{0BC57D1D-32F0-456C-BE9C-A59C95708FDB}" destId="{C99A3D3F-BB5D-4134-8437-4EADB5A5910F}" srcOrd="1" destOrd="0" presId="urn:microsoft.com/office/officeart/2008/layout/HorizontalMultiLevelHierarchy"/>
    <dgm:cxn modelId="{DEBF0228-FF84-48F2-9AA9-90B8CB3242D1}" type="presParOf" srcId="{C99A3D3F-BB5D-4134-8437-4EADB5A5910F}" destId="{D65F5057-23D5-4D2C-8F80-E4A0ACDDF297}" srcOrd="0" destOrd="0" presId="urn:microsoft.com/office/officeart/2008/layout/HorizontalMultiLevelHierarchy"/>
    <dgm:cxn modelId="{7D44C08E-ED8E-4E17-8447-EA9DA26B2FCC}" type="presParOf" srcId="{D65F5057-23D5-4D2C-8F80-E4A0ACDDF297}" destId="{03442EBD-81F8-4D95-A217-0A0EA4201EC8}" srcOrd="0" destOrd="0" presId="urn:microsoft.com/office/officeart/2008/layout/HorizontalMultiLevelHierarchy"/>
    <dgm:cxn modelId="{98E589A9-235C-4B10-8F5A-886FE1FDEF97}" type="presParOf" srcId="{C99A3D3F-BB5D-4134-8437-4EADB5A5910F}" destId="{47254E10-8D49-4979-8D26-AE286A4A0364}" srcOrd="1" destOrd="0" presId="urn:microsoft.com/office/officeart/2008/layout/HorizontalMultiLevelHierarchy"/>
    <dgm:cxn modelId="{51A5AD4F-56ED-4F94-8E7E-CF4B6A11192E}" type="presParOf" srcId="{47254E10-8D49-4979-8D26-AE286A4A0364}" destId="{F4F3A45E-ADB5-4DBE-8AFD-E5D2F0A35614}" srcOrd="0" destOrd="0" presId="urn:microsoft.com/office/officeart/2008/layout/HorizontalMultiLevelHierarchy"/>
    <dgm:cxn modelId="{ED96FB4C-ED71-4406-A573-FC62F88039BA}" type="presParOf" srcId="{47254E10-8D49-4979-8D26-AE286A4A0364}" destId="{C7DE8E0D-DB23-4E01-87B3-DC6DCBCD2158}" srcOrd="1" destOrd="0" presId="urn:microsoft.com/office/officeart/2008/layout/HorizontalMultiLevelHierarchy"/>
    <dgm:cxn modelId="{060255C3-0222-4617-B025-1B4F15150425}" type="presParOf" srcId="{C99A3D3F-BB5D-4134-8437-4EADB5A5910F}" destId="{D3FB0ACB-7667-4B6E-B675-0928AFA0A2A0}" srcOrd="2" destOrd="0" presId="urn:microsoft.com/office/officeart/2008/layout/HorizontalMultiLevelHierarchy"/>
    <dgm:cxn modelId="{177C3516-C7C4-4177-B47F-6A44CE90EDAE}" type="presParOf" srcId="{D3FB0ACB-7667-4B6E-B675-0928AFA0A2A0}" destId="{213E4F1E-3BE0-46FB-9FDA-01D1D0A7885A}" srcOrd="0" destOrd="0" presId="urn:microsoft.com/office/officeart/2008/layout/HorizontalMultiLevelHierarchy"/>
    <dgm:cxn modelId="{4BFA6D57-DA18-4E4B-B453-39A32E5575A2}" type="presParOf" srcId="{C99A3D3F-BB5D-4134-8437-4EADB5A5910F}" destId="{BF4EED0E-95D0-43F0-B94B-FEE1F750BE10}" srcOrd="3" destOrd="0" presId="urn:microsoft.com/office/officeart/2008/layout/HorizontalMultiLevelHierarchy"/>
    <dgm:cxn modelId="{AEC6BE59-2F4E-4217-BA73-DAA4846FF465}" type="presParOf" srcId="{BF4EED0E-95D0-43F0-B94B-FEE1F750BE10}" destId="{61487DF8-2110-446C-9C95-C743188B3C60}" srcOrd="0" destOrd="0" presId="urn:microsoft.com/office/officeart/2008/layout/HorizontalMultiLevelHierarchy"/>
    <dgm:cxn modelId="{9A733637-0E8B-430A-A505-1B9C287151FA}" type="presParOf" srcId="{BF4EED0E-95D0-43F0-B94B-FEE1F750BE10}" destId="{CC6599DE-8824-4169-83C4-380BFA4B3DC4}" srcOrd="1" destOrd="0" presId="urn:microsoft.com/office/officeart/2008/layout/HorizontalMultiLevelHierarchy"/>
    <dgm:cxn modelId="{5486E491-5AB2-4FB5-90C6-9A5C9E24F2ED}" type="presParOf" srcId="{C99A3D3F-BB5D-4134-8437-4EADB5A5910F}" destId="{B6A08991-6FAF-48FE-896B-363028B31B66}" srcOrd="4" destOrd="0" presId="urn:microsoft.com/office/officeart/2008/layout/HorizontalMultiLevelHierarchy"/>
    <dgm:cxn modelId="{025AE54E-E061-48EE-8687-0F9DDEDB129B}" type="presParOf" srcId="{B6A08991-6FAF-48FE-896B-363028B31B66}" destId="{255A40EC-3955-4505-85BF-96850D1C538A}" srcOrd="0" destOrd="0" presId="urn:microsoft.com/office/officeart/2008/layout/HorizontalMultiLevelHierarchy"/>
    <dgm:cxn modelId="{A1224775-C758-4E59-87E4-EA6CFF6302E0}" type="presParOf" srcId="{C99A3D3F-BB5D-4134-8437-4EADB5A5910F}" destId="{3AFB74F6-C486-45AA-A275-FEB5E5F2D0D9}" srcOrd="5" destOrd="0" presId="urn:microsoft.com/office/officeart/2008/layout/HorizontalMultiLevelHierarchy"/>
    <dgm:cxn modelId="{DC35C580-1D24-4CF0-AB6B-091727E1D50B}" type="presParOf" srcId="{3AFB74F6-C486-45AA-A275-FEB5E5F2D0D9}" destId="{B067DAD6-637A-4B80-9F93-8C56925AC19D}" srcOrd="0" destOrd="0" presId="urn:microsoft.com/office/officeart/2008/layout/HorizontalMultiLevelHierarchy"/>
    <dgm:cxn modelId="{0C657C46-835B-402F-8666-367E602F3BD9}" type="presParOf" srcId="{3AFB74F6-C486-45AA-A275-FEB5E5F2D0D9}" destId="{506CA7FF-9D80-4AD9-8733-DC4D14D8A2A7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A08991-6FAF-48FE-896B-363028B31B66}">
      <dsp:nvSpPr>
        <dsp:cNvPr id="0" name=""/>
        <dsp:cNvSpPr/>
      </dsp:nvSpPr>
      <dsp:spPr>
        <a:xfrm>
          <a:off x="1864146" y="2709333"/>
          <a:ext cx="674064" cy="12844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7032" y="0"/>
              </a:lnTo>
              <a:lnTo>
                <a:pt x="337032" y="1284421"/>
              </a:lnTo>
              <a:lnTo>
                <a:pt x="674064" y="128442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164914" y="3315280"/>
        <a:ext cx="72527" cy="72527"/>
      </dsp:txXfrm>
    </dsp:sp>
    <dsp:sp modelId="{D3FB0ACB-7667-4B6E-B675-0928AFA0A2A0}">
      <dsp:nvSpPr>
        <dsp:cNvPr id="0" name=""/>
        <dsp:cNvSpPr/>
      </dsp:nvSpPr>
      <dsp:spPr>
        <a:xfrm>
          <a:off x="1864146" y="2663613"/>
          <a:ext cx="67406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74064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184327" y="2692481"/>
        <a:ext cx="33703" cy="33703"/>
      </dsp:txXfrm>
    </dsp:sp>
    <dsp:sp modelId="{D65F5057-23D5-4D2C-8F80-E4A0ACDDF297}">
      <dsp:nvSpPr>
        <dsp:cNvPr id="0" name=""/>
        <dsp:cNvSpPr/>
      </dsp:nvSpPr>
      <dsp:spPr>
        <a:xfrm>
          <a:off x="1864146" y="1424912"/>
          <a:ext cx="674064" cy="1284421"/>
        </a:xfrm>
        <a:custGeom>
          <a:avLst/>
          <a:gdLst/>
          <a:ahLst/>
          <a:cxnLst/>
          <a:rect l="0" t="0" r="0" b="0"/>
          <a:pathLst>
            <a:path>
              <a:moveTo>
                <a:pt x="0" y="1284421"/>
              </a:moveTo>
              <a:lnTo>
                <a:pt x="337032" y="1284421"/>
              </a:lnTo>
              <a:lnTo>
                <a:pt x="337032" y="0"/>
              </a:lnTo>
              <a:lnTo>
                <a:pt x="67406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164914" y="2030859"/>
        <a:ext cx="72527" cy="72527"/>
      </dsp:txXfrm>
    </dsp:sp>
    <dsp:sp modelId="{5B06661D-1BA4-44DE-830E-EACC4C88F08B}">
      <dsp:nvSpPr>
        <dsp:cNvPr id="0" name=""/>
        <dsp:cNvSpPr/>
      </dsp:nvSpPr>
      <dsp:spPr>
        <a:xfrm rot="16200000">
          <a:off x="-1353666" y="2195565"/>
          <a:ext cx="5408088" cy="1027536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 smtClean="0"/>
            <a:t>Основные комплекты</a:t>
          </a:r>
          <a:endParaRPr lang="ru-RU" sz="4500" kern="1200" dirty="0"/>
        </a:p>
      </dsp:txBody>
      <dsp:txXfrm>
        <a:off x="-1353666" y="2195565"/>
        <a:ext cx="5408088" cy="1027536"/>
      </dsp:txXfrm>
    </dsp:sp>
    <dsp:sp modelId="{F4F3A45E-ADB5-4DBE-8AFD-E5D2F0A35614}">
      <dsp:nvSpPr>
        <dsp:cNvPr id="0" name=""/>
        <dsp:cNvSpPr/>
      </dsp:nvSpPr>
      <dsp:spPr>
        <a:xfrm>
          <a:off x="2538210" y="911143"/>
          <a:ext cx="4355364" cy="10275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УМК Информатика.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/>
            <a:t>Босова</a:t>
          </a:r>
          <a:r>
            <a:rPr lang="ru-RU" sz="2400" b="1" kern="1200" dirty="0" smtClean="0"/>
            <a:t> Л.Л., </a:t>
          </a:r>
          <a:r>
            <a:rPr lang="ru-RU" sz="2400" b="1" kern="1200" dirty="0" err="1" smtClean="0"/>
            <a:t>Босова</a:t>
          </a:r>
          <a:r>
            <a:rPr lang="ru-RU" sz="2400" b="1" kern="1200" dirty="0" smtClean="0"/>
            <a:t> А.Ю. (7-9)</a:t>
          </a:r>
          <a:endParaRPr lang="ru-RU" sz="2400" kern="1200" dirty="0"/>
        </a:p>
      </dsp:txBody>
      <dsp:txXfrm>
        <a:off x="2538210" y="911143"/>
        <a:ext cx="4355364" cy="1027536"/>
      </dsp:txXfrm>
    </dsp:sp>
    <dsp:sp modelId="{61487DF8-2110-446C-9C95-C743188B3C60}">
      <dsp:nvSpPr>
        <dsp:cNvPr id="0" name=""/>
        <dsp:cNvSpPr/>
      </dsp:nvSpPr>
      <dsp:spPr>
        <a:xfrm>
          <a:off x="2538210" y="2195565"/>
          <a:ext cx="4355364" cy="10275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УМК Информатика.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Поляков К.Ю. , Еремин Е.А. (7-9)</a:t>
          </a:r>
          <a:endParaRPr lang="ru-RU" sz="2400" kern="1200" dirty="0"/>
        </a:p>
      </dsp:txBody>
      <dsp:txXfrm>
        <a:off x="2538210" y="2195565"/>
        <a:ext cx="4355364" cy="1027536"/>
      </dsp:txXfrm>
    </dsp:sp>
    <dsp:sp modelId="{B067DAD6-637A-4B80-9F93-8C56925AC19D}">
      <dsp:nvSpPr>
        <dsp:cNvPr id="0" name=""/>
        <dsp:cNvSpPr/>
      </dsp:nvSpPr>
      <dsp:spPr>
        <a:xfrm>
          <a:off x="2538210" y="3479986"/>
          <a:ext cx="4355364" cy="10275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УМК Информатика.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Семакин И.Г. и др. (7-9)</a:t>
          </a:r>
          <a:endParaRPr lang="ru-RU" sz="2400" kern="1200" dirty="0"/>
        </a:p>
      </dsp:txBody>
      <dsp:txXfrm>
        <a:off x="2538210" y="3479986"/>
        <a:ext cx="4355364" cy="10275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0077-186D-4DFC-98D1-CDAB6D9F1AC9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2506B-2F92-4A49-8014-06FADCBCD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50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0077-186D-4DFC-98D1-CDAB6D9F1AC9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2506B-2F92-4A49-8014-06FADCBCD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446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0077-186D-4DFC-98D1-CDAB6D9F1AC9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2506B-2F92-4A49-8014-06FADCBCD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169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0077-186D-4DFC-98D1-CDAB6D9F1AC9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2506B-2F92-4A49-8014-06FADCBCD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827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0077-186D-4DFC-98D1-CDAB6D9F1AC9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2506B-2F92-4A49-8014-06FADCBCD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068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0077-186D-4DFC-98D1-CDAB6D9F1AC9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2506B-2F92-4A49-8014-06FADCBCD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636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0077-186D-4DFC-98D1-CDAB6D9F1AC9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2506B-2F92-4A49-8014-06FADCBCD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696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0077-186D-4DFC-98D1-CDAB6D9F1AC9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2506B-2F92-4A49-8014-06FADCBCD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106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0077-186D-4DFC-98D1-CDAB6D9F1AC9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2506B-2F92-4A49-8014-06FADCBCD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409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0077-186D-4DFC-98D1-CDAB6D9F1AC9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2506B-2F92-4A49-8014-06FADCBCD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939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0077-186D-4DFC-98D1-CDAB6D9F1AC9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2506B-2F92-4A49-8014-06FADCBCD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546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10077-186D-4DFC-98D1-CDAB6D9F1AC9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2506B-2F92-4A49-8014-06FADCBCD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41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54605"/>
          </a:xfrm>
        </p:spPr>
        <p:txBody>
          <a:bodyPr/>
          <a:lstStyle/>
          <a:p>
            <a:r>
              <a:rPr lang="ru-RU" dirty="0" smtClean="0"/>
              <a:t>ИНФОРМАТИКА.</a:t>
            </a:r>
            <a:br>
              <a:rPr lang="ru-RU" dirty="0" smtClean="0"/>
            </a:br>
            <a:r>
              <a:rPr lang="ru-RU" dirty="0"/>
              <a:t>УМК и обновленный ФГОС</a:t>
            </a:r>
          </a:p>
        </p:txBody>
      </p:sp>
    </p:spTree>
    <p:extLst>
      <p:ext uri="{BB962C8B-B14F-4D97-AF65-F5344CB8AC3E}">
        <p14:creationId xmlns:p14="http://schemas.microsoft.com/office/powerpoint/2010/main" val="932643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5339"/>
          </a:xfrm>
        </p:spPr>
        <p:txBody>
          <a:bodyPr/>
          <a:lstStyle/>
          <a:p>
            <a:r>
              <a:rPr lang="ru-RU" dirty="0" smtClean="0"/>
              <a:t>Информатика. 5-6 класс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262" y="1734758"/>
            <a:ext cx="3676650" cy="16764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8615" y="3565704"/>
            <a:ext cx="3648075" cy="15811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7168166" y="1734758"/>
            <a:ext cx="4185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УМК Информатика. </a:t>
            </a:r>
          </a:p>
          <a:p>
            <a:r>
              <a:rPr lang="ru-RU" sz="2400" b="1" dirty="0" err="1" smtClean="0"/>
              <a:t>Босова</a:t>
            </a:r>
            <a:r>
              <a:rPr lang="ru-RU" sz="2400" b="1" dirty="0" smtClean="0"/>
              <a:t> Л.Л., </a:t>
            </a:r>
            <a:r>
              <a:rPr lang="ru-RU" sz="2400" b="1" dirty="0" err="1" smtClean="0"/>
              <a:t>Босова</a:t>
            </a:r>
            <a:r>
              <a:rPr lang="ru-RU" sz="2400" b="1" dirty="0" smtClean="0"/>
              <a:t> А.Ю. (5-6)</a:t>
            </a:r>
          </a:p>
          <a:p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7168166" y="3565704"/>
            <a:ext cx="44743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Соответствуют обновленным ФГОС.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743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792" y="519671"/>
            <a:ext cx="3514859" cy="11932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Информатика. 7-8 класс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91673" y="1854558"/>
            <a:ext cx="9337183" cy="695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259787089"/>
              </p:ext>
            </p:extLst>
          </p:nvPr>
        </p:nvGraphicFramePr>
        <p:xfrm>
          <a:off x="4028226" y="796939"/>
          <a:ext cx="773018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16739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3805" y="699975"/>
            <a:ext cx="10515600" cy="1325563"/>
          </a:xfrm>
        </p:spPr>
        <p:txBody>
          <a:bodyPr>
            <a:normAutofit/>
          </a:bodyPr>
          <a:lstStyle/>
          <a:p>
            <a:pPr lvl="0"/>
            <a:r>
              <a:rPr lang="ru-RU" b="1" dirty="0"/>
              <a:t>УМК Информатика. </a:t>
            </a:r>
            <a:br>
              <a:rPr lang="ru-RU" b="1" dirty="0"/>
            </a:br>
            <a:r>
              <a:rPr lang="ru-RU" b="1" dirty="0" err="1"/>
              <a:t>Босова</a:t>
            </a:r>
            <a:r>
              <a:rPr lang="ru-RU" b="1" dirty="0"/>
              <a:t> Л.Л., </a:t>
            </a:r>
            <a:r>
              <a:rPr lang="ru-RU" b="1" dirty="0" err="1"/>
              <a:t>Босова</a:t>
            </a:r>
            <a:r>
              <a:rPr lang="ru-RU" b="1" dirty="0"/>
              <a:t> А.Ю. (7-9</a:t>
            </a:r>
            <a:r>
              <a:rPr lang="ru-RU" b="1" dirty="0" smtClean="0"/>
              <a:t>)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736" y="2250113"/>
            <a:ext cx="3752850" cy="15335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02" y="4008213"/>
            <a:ext cx="3743325" cy="15144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815070" y="2250113"/>
            <a:ext cx="44743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Соответствуют обновленным ФГОС.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15070" y="3321973"/>
            <a:ext cx="39259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Дополнить раздел «</a:t>
            </a:r>
            <a:r>
              <a:rPr lang="ru-RU" b="1" dirty="0" smtClean="0"/>
              <a:t>Компьютерные сети</a:t>
            </a:r>
            <a:r>
              <a:rPr lang="ru-RU" dirty="0" smtClean="0"/>
              <a:t>» в 7 классе </a:t>
            </a:r>
          </a:p>
          <a:p>
            <a:r>
              <a:rPr lang="ru-RU" b="1" dirty="0" smtClean="0"/>
              <a:t>(взять материалы 9 класса)  </a:t>
            </a:r>
          </a:p>
          <a:p>
            <a:r>
              <a:rPr lang="ru-RU" b="1" dirty="0" smtClean="0"/>
              <a:t>1 тема</a:t>
            </a:r>
          </a:p>
        </p:txBody>
      </p:sp>
    </p:spTree>
    <p:extLst>
      <p:ext uri="{BB962C8B-B14F-4D97-AF65-F5344CB8AC3E}">
        <p14:creationId xmlns:p14="http://schemas.microsoft.com/office/powerpoint/2010/main" val="1993945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3805" y="699975"/>
            <a:ext cx="10515600" cy="1325563"/>
          </a:xfrm>
        </p:spPr>
        <p:txBody>
          <a:bodyPr>
            <a:normAutofit/>
          </a:bodyPr>
          <a:lstStyle/>
          <a:p>
            <a:r>
              <a:rPr lang="ru-RU" b="1" dirty="0" smtClean="0"/>
              <a:t>УМК Информатика. </a:t>
            </a:r>
            <a:br>
              <a:rPr lang="ru-RU" b="1" dirty="0" smtClean="0"/>
            </a:br>
            <a:r>
              <a:rPr lang="ru-RU" b="1" dirty="0" smtClean="0"/>
              <a:t>Поляков К.Ю. , Еремин Е.А. (7-9)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031605" y="2305049"/>
            <a:ext cx="47222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В ЦЕЛОМ комплект соответствует обновленным ФГОС.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1605" y="3415557"/>
            <a:ext cx="53522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solidFill>
                  <a:srgbClr val="FF0000"/>
                </a:solidFill>
              </a:rPr>
              <a:t>Перекомпоновать</a:t>
            </a:r>
            <a:r>
              <a:rPr lang="ru-RU" sz="2400" dirty="0" smtClean="0">
                <a:solidFill>
                  <a:srgbClr val="FF0000"/>
                </a:solidFill>
              </a:rPr>
              <a:t> содержание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</a:p>
          <a:p>
            <a:pPr marL="342900" indent="-342900">
              <a:buAutoNum type="arabicParenR"/>
            </a:pPr>
            <a:r>
              <a:rPr lang="ru-RU" b="1" dirty="0" smtClean="0"/>
              <a:t>разделы 7 класса материалами учебников 8-9 класса-30% </a:t>
            </a:r>
          </a:p>
          <a:p>
            <a:pPr marL="342900" indent="-342900">
              <a:buFontTx/>
              <a:buAutoNum type="arabicParenR"/>
            </a:pPr>
            <a:r>
              <a:rPr lang="ru-RU" b="1" dirty="0" smtClean="0"/>
              <a:t>разделы 8 класса материалами учебника 9 класса -30%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805" y="2364413"/>
            <a:ext cx="3724275" cy="14192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7920" y="4006403"/>
            <a:ext cx="3638550" cy="15240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3539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773805" y="60982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УМК Информатика. </a:t>
            </a:r>
          </a:p>
          <a:p>
            <a:r>
              <a:rPr lang="ru-RU" b="1" dirty="0" smtClean="0"/>
              <a:t>Семакин И.Г. и др. (7-9)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484" y="2288213"/>
            <a:ext cx="3714750" cy="14573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6977" y="3745538"/>
            <a:ext cx="3533775" cy="15811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6031605" y="2305049"/>
            <a:ext cx="44743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В ЦЕЛОМ соответствуют обновленным ФГОС.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60395" y="3608741"/>
            <a:ext cx="49669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Дополнить:</a:t>
            </a:r>
          </a:p>
          <a:p>
            <a:pPr marL="342900" indent="-342900">
              <a:buAutoNum type="arabicParenR"/>
            </a:pPr>
            <a:r>
              <a:rPr lang="ru-RU" dirty="0" smtClean="0"/>
              <a:t>Раздел </a:t>
            </a:r>
            <a:r>
              <a:rPr lang="ru-RU" b="1" dirty="0" smtClean="0"/>
              <a:t>«</a:t>
            </a:r>
            <a:r>
              <a:rPr lang="ru-RU" b="1" dirty="0"/>
              <a:t>Компьютерные </a:t>
            </a:r>
            <a:r>
              <a:rPr lang="ru-RU" b="1" dirty="0" smtClean="0"/>
              <a:t>сети»  7 класса </a:t>
            </a:r>
            <a:r>
              <a:rPr lang="ru-RU" dirty="0" smtClean="0"/>
              <a:t>материалами учебника 8 класса – 1 тема, 2часа</a:t>
            </a:r>
          </a:p>
          <a:p>
            <a:pPr marL="342900" indent="-342900">
              <a:buFontTx/>
              <a:buAutoNum type="arabicParenR"/>
            </a:pPr>
            <a:r>
              <a:rPr lang="ru-RU" dirty="0" smtClean="0"/>
              <a:t>Раздел </a:t>
            </a:r>
            <a:r>
              <a:rPr lang="ru-RU" b="1" dirty="0" smtClean="0"/>
              <a:t>«</a:t>
            </a:r>
            <a:r>
              <a:rPr lang="ru-RU" b="1" dirty="0"/>
              <a:t>Алгоритмы и </a:t>
            </a:r>
            <a:r>
              <a:rPr lang="ru-RU" b="1" dirty="0" smtClean="0"/>
              <a:t>программирование» 8 класса </a:t>
            </a:r>
            <a:r>
              <a:rPr lang="ru-RU" dirty="0" smtClean="0"/>
              <a:t>материалами учебника </a:t>
            </a:r>
            <a:r>
              <a:rPr lang="ru-RU" smtClean="0"/>
              <a:t>9 класса-20%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2507669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170</Words>
  <Application>Microsoft Office PowerPoint</Application>
  <PresentationFormat>Произвольный</PresentationFormat>
  <Paragraphs>30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ИНФОРМАТИКА. УМК и обновленный ФГОС</vt:lpstr>
      <vt:lpstr>Информатика. 5-6 класс</vt:lpstr>
      <vt:lpstr>Информатика. 7-8 класс</vt:lpstr>
      <vt:lpstr>УМК Информатика.  Босова Л.Л., Босова А.Ю. (7-9)</vt:lpstr>
      <vt:lpstr>УМК Информатика.  Поляков К.Ю. , Еремин Е.А. (7-9)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ИНФОРМАТИКА. УМК и обновленный ФГОС</dc:title>
  <dc:creator>BMA-313</dc:creator>
  <cp:lastModifiedBy>user</cp:lastModifiedBy>
  <cp:revision>11</cp:revision>
  <dcterms:created xsi:type="dcterms:W3CDTF">2022-03-09T03:51:30Z</dcterms:created>
  <dcterms:modified xsi:type="dcterms:W3CDTF">2022-03-09T05:33:49Z</dcterms:modified>
</cp:coreProperties>
</file>